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0" r:id="rId4"/>
    <p:sldId id="258" r:id="rId5"/>
    <p:sldId id="261" r:id="rId6"/>
    <p:sldId id="267" r:id="rId7"/>
    <p:sldId id="259" r:id="rId8"/>
    <p:sldId id="264" r:id="rId9"/>
    <p:sldId id="265" r:id="rId10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58"/>
  </p:normalViewPr>
  <p:slideViewPr>
    <p:cSldViewPr snapToGrid="0">
      <p:cViewPr varScale="1">
        <p:scale>
          <a:sx n="120" d="100"/>
          <a:sy n="120" d="100"/>
        </p:scale>
        <p:origin x="1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90705-8FBE-5B42-8C1C-E582009A4974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98875-8788-DD40-95C1-57DB08301E54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671315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CBC563-C4E3-A83F-5AE7-7FBD28B5A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AC0C697-5E26-73D0-2F8A-098F5C75EF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031BC0A-D3A8-E86D-39EB-27AE2DDDC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EC5D65C-9EFA-7C34-F186-D439F2EF6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8AD9CD4-7267-C737-B8CE-44E2371DB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19000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54BDD1-DE38-6FBE-6C58-EA116DAD8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AB96D7-B97B-1908-871E-ABF9D912A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3D8E5EB-864E-EED1-83B9-26A7A86A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27E90A-DD4D-F153-7719-EB7C7692E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4B02B7-FB74-8E22-6C5D-5503775A5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4438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614F7B2-A028-ACCF-92B0-C0E3F5D952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10CC03E-A9F7-3720-7643-730E419A8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25A9D7-0B95-73AC-BB66-4163848ED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6E1EA0C-2A26-3FFE-DD39-2B3DBB70C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4A7D368-0D84-9780-02D5-81C408439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760983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E125AE-E48B-AF2E-22EF-E060C81EB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0E6440-570F-C030-5510-6480592E7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11EE63-683E-F4AE-ECB1-1D35F702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C73607-2EA5-9F34-B5E5-5CB3708B3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1D1F97-D56B-B752-1C82-CE391FF3C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32665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27117B-7EA4-14A8-837E-1F387B0C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7BC8D7E-FBCE-56A7-771A-5C1FEA901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7E15BC9-7FAF-1C61-5BDF-23955E729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DFC307-179A-D591-A482-86CE045BC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DBEB9F-73AA-A6E5-DBDE-4027A851C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23286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31C205-9F1A-2F14-5CCB-72B628F9A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D61C9BB-BD69-ADE3-B149-E32C943E3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D8F8688-753D-E952-52AB-9C9470EA4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A2A3B18-77D2-0959-4B64-0DFC675B7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42D623F-121A-0DB4-6EA7-23762B799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DD7604-C573-CB24-077A-F9FB5899F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838944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F5DE80-E772-6914-79AA-987982FCD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7AF95A7-F020-8F86-E01A-EFEFB4E7C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5A3D76C-32C8-5783-2129-563F01E23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35DC8CB-473F-6864-6D00-00D5FBCC06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AD08D52-6A51-458F-BAFF-FD8A0E161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5DA5815-F695-3128-CE35-2C634F91D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F1EDDB-0615-17FE-3689-90457E79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334F43E-CF45-7AD2-97A2-69F7BC18E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465190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ECAD1D-22B2-4F30-3D29-AF819D246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A22926B-55B0-8917-5BE3-999497CC1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A5E22B5-FEFA-C3DF-C32C-71D0525C2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E4067A-D571-5AD3-6E59-64D6D063C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66838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3962E3B-7075-9C18-F344-B6A07F793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F16F73D-ED71-0D33-A1C0-E63A1F7F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5786BC5-D619-7526-295D-7B1A356B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27434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858088-F9E0-A8CA-9EE7-CBF7D443D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E46FF28-BC02-F88E-DAE4-392361C24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CE45187-22FC-41B1-70C0-56DCE1F406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AE32425-941B-A77D-2E5A-71964F7CF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3F278FD-09A0-AA00-2249-B2831A969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8A448B7-285D-0F84-B493-1B87CAC4F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28210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9B9671-24DA-1925-8DF5-D5D21EBE3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F4BB166-3F33-960B-2701-84E73A0C39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5632506-A26E-9E48-B37C-4BE6CE593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5A7B15D-71B7-0909-91D7-C3668BBB8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D82A016-B85B-2070-C0E5-D794CAA45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571E157-A59D-FF1D-E112-95A775A86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045180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9601184-35F4-935C-0764-8DD5794A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66CADCB-9FE1-B465-A54A-33BDA06E6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5CF65DB-138B-093D-E82C-865D13825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13728F-FEE2-8B49-B139-200132F9C7C6}" type="datetimeFigureOut">
              <a:rPr kumimoji="1" lang="zh-HK" altLang="en-US" smtClean="0"/>
              <a:t>02/06/26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B5D6FFF-6E6F-83E6-A448-85BE6E294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5C7E042-1501-F133-E50B-18EF08E04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9C3826-D2B7-B74B-A44B-486EC62C3931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01176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6D47CA-9A21-2F5C-68D8-E275EB4F5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HK" altLang="en-US" dirty="0"/>
              <a:t>天國子民的結局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418F6B6-BAC5-1455-47F1-A92E919D4A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HK" altLang="en-US" dirty="0"/>
              <a:t>太</a:t>
            </a:r>
            <a:r>
              <a:rPr kumimoji="1" lang="en-US" altLang="zh-HK" dirty="0"/>
              <a:t>7</a:t>
            </a:r>
            <a:r>
              <a:rPr kumimoji="1" lang="en-US" altLang="zh-TW" dirty="0"/>
              <a:t>:21-29</a:t>
            </a:r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590932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85C140-F9D4-5F9B-FA7E-8AD269D8C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7321"/>
            <a:ext cx="10515600" cy="5549642"/>
          </a:xfrm>
        </p:spPr>
        <p:txBody>
          <a:bodyPr>
            <a:normAutofit lnSpcReduction="10000"/>
          </a:bodyPr>
          <a:lstStyle/>
          <a:p>
            <a:r>
              <a:rPr lang="zh-HK" altLang="zh-HK" sz="3600" dirty="0"/>
              <a:t>13「你們要進窄門。因為通往滅亡的門是寬的，路是大的，進去的人也多；14通往生命的門是窄的，路是小的，</a:t>
            </a:r>
            <a:r>
              <a:rPr lang="zh-HK" altLang="zh-HK" sz="3600" dirty="0">
                <a:solidFill>
                  <a:srgbClr val="FF0000"/>
                </a:solidFill>
              </a:rPr>
              <a:t>找到的人也少</a:t>
            </a:r>
            <a:r>
              <a:rPr lang="zh-HK" altLang="zh-HK" sz="3600" dirty="0"/>
              <a:t>。」</a:t>
            </a:r>
            <a:endParaRPr lang="en-US" altLang="zh-HK" sz="3600" dirty="0"/>
          </a:p>
          <a:p>
            <a:r>
              <a:rPr lang="zh-HK" altLang="zh-HK" sz="3600" dirty="0"/>
              <a:t>15「你們要防備假先知。他們到你們這裏來，外面披著羊皮，裏面卻是殘暴的狼。16豈能在荊棘上摘葡萄呢？豈能在蒺藜裏摘無花果呢？</a:t>
            </a:r>
            <a:r>
              <a:rPr lang="zh-HK" altLang="zh-HK" sz="3600" dirty="0">
                <a:highlight>
                  <a:srgbClr val="FFFF00"/>
                </a:highlight>
              </a:rPr>
              <a:t>憑著他們的果子，就可以認出他們來</a:t>
            </a:r>
            <a:r>
              <a:rPr lang="zh-HK" altLang="zh-HK" sz="3600" dirty="0"/>
              <a:t>。17這樣，凡好樹都結好果子，而壞樹結壞果子。18好樹不能結壞果子，壞樹也不能結好果子。19凡不結好果子的樹就砍下來，丟在火裏。20所以，</a:t>
            </a:r>
            <a:r>
              <a:rPr lang="zh-HK" altLang="zh-HK" sz="3600" dirty="0">
                <a:highlight>
                  <a:srgbClr val="FFFF00"/>
                </a:highlight>
              </a:rPr>
              <a:t>憑著他們的果子就可以認出他們來</a:t>
            </a:r>
            <a:r>
              <a:rPr lang="zh-HK" altLang="zh-HK" sz="3600" dirty="0"/>
              <a:t>。」</a:t>
            </a:r>
            <a:endParaRPr kumimoji="1" lang="zh-HK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74538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019D32-A1F1-8002-25A4-987086801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問題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219CD8-7908-3B1D-5701-4301DCCDD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HK" altLang="en-US" sz="3600" dirty="0"/>
              <a:t>為什麼要進窄門？進窄門是什麼意思？</a:t>
            </a:r>
            <a:endParaRPr kumimoji="1" lang="en-US" altLang="zh-HK" sz="3600" dirty="0"/>
          </a:p>
          <a:p>
            <a:r>
              <a:rPr lang="zh-HK" altLang="en-US" sz="3600" dirty="0"/>
              <a:t>什麼是先知和</a:t>
            </a:r>
            <a:r>
              <a:rPr lang="zh-HK" altLang="zh-HK" sz="3600" dirty="0"/>
              <a:t>假先知</a:t>
            </a:r>
            <a:r>
              <a:rPr lang="zh-HK" altLang="en-US" sz="3600" dirty="0"/>
              <a:t>？</a:t>
            </a:r>
            <a:endParaRPr lang="en-US" altLang="zh-HK" sz="3600" dirty="0"/>
          </a:p>
          <a:p>
            <a:r>
              <a:rPr kumimoji="1" lang="zh-HK" altLang="en-US" sz="3600" dirty="0"/>
              <a:t>為什麼要防備假先知，假先知有什麼危害？</a:t>
            </a:r>
            <a:endParaRPr kumimoji="1" lang="en-US" altLang="zh-HK" sz="3600" dirty="0"/>
          </a:p>
          <a:p>
            <a:r>
              <a:rPr kumimoji="1" lang="zh-HK" altLang="en-US" sz="3600" dirty="0"/>
              <a:t>如何防備假先知？</a:t>
            </a:r>
          </a:p>
        </p:txBody>
      </p:sp>
    </p:spTree>
    <p:extLst>
      <p:ext uri="{BB962C8B-B14F-4D97-AF65-F5344CB8AC3E}">
        <p14:creationId xmlns:p14="http://schemas.microsoft.com/office/powerpoint/2010/main" val="57930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6D2FDDD-8840-9B05-23F8-2056A4627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8586"/>
            <a:ext cx="10515600" cy="5528377"/>
          </a:xfrm>
        </p:spPr>
        <p:txBody>
          <a:bodyPr>
            <a:noAutofit/>
          </a:bodyPr>
          <a:lstStyle/>
          <a:p>
            <a:r>
              <a:rPr lang="zh-HK" altLang="zh-HK" sz="4000" dirty="0"/>
              <a:t>21「不是每一個稱呼我『主啊，主啊』的人都能進天國；惟有遵行我天父旨意的人才能進去。22在那日必有許多人對我說：『主啊，主啊，我們不是奉你的名傳道，奉你的名趕鬼，奉你的名行許多異能嗎？』23我要向他們宣告：『我從來不認識你們，</a:t>
            </a:r>
            <a:r>
              <a:rPr lang="zh-HK" altLang="zh-HK" sz="4000" dirty="0">
                <a:highlight>
                  <a:srgbClr val="FFFF00"/>
                </a:highlight>
              </a:rPr>
              <a:t>你們這些作惡的人</a:t>
            </a:r>
            <a:r>
              <a:rPr lang="zh-HK" altLang="zh-HK" sz="4000" dirty="0"/>
              <a:t>，給我走開！』」 24「</a:t>
            </a:r>
            <a:r>
              <a:rPr lang="zh-HK" altLang="zh-HK" sz="4000" dirty="0">
                <a:highlight>
                  <a:srgbClr val="FFFF00"/>
                </a:highlight>
              </a:rPr>
              <a:t>所以，</a:t>
            </a:r>
            <a:r>
              <a:rPr lang="zh-HK" altLang="zh-HK" sz="4000" dirty="0"/>
              <a:t>凡聽了我</a:t>
            </a:r>
            <a:r>
              <a:rPr lang="zh-HK" altLang="zh-HK" sz="4000" dirty="0">
                <a:highlight>
                  <a:srgbClr val="FFFF00"/>
                </a:highlight>
              </a:rPr>
              <a:t>這些話</a:t>
            </a:r>
            <a:r>
              <a:rPr lang="zh-HK" altLang="zh-HK" sz="4000" dirty="0"/>
              <a:t>又去做的，好比一個聰明人把房子蓋在磐石上。25風吹，雨打，水沖，撞擊那房子，房子總不倒塌，因為根基立在磐石上。</a:t>
            </a:r>
            <a:endParaRPr lang="en-US" altLang="zh-HK" sz="4000" dirty="0"/>
          </a:p>
        </p:txBody>
      </p:sp>
    </p:spTree>
    <p:extLst>
      <p:ext uri="{BB962C8B-B14F-4D97-AF65-F5344CB8AC3E}">
        <p14:creationId xmlns:p14="http://schemas.microsoft.com/office/powerpoint/2010/main" val="320558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F8ED4B-EADD-92E1-E37A-C40473C2F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5544"/>
            <a:ext cx="10515600" cy="5411419"/>
          </a:xfrm>
        </p:spPr>
        <p:txBody>
          <a:bodyPr>
            <a:noAutofit/>
          </a:bodyPr>
          <a:lstStyle/>
          <a:p>
            <a:r>
              <a:rPr lang="zh-HK" altLang="zh-HK" sz="3600" dirty="0"/>
              <a:t>26凡聽了我這些話而不去做的，好比一個無知的人把房子蓋在沙土上。27風吹，雨打，水沖，撞擊那房子，房子就倒塌了，並且倒塌得很厲害。」</a:t>
            </a:r>
            <a:endParaRPr lang="en-US" altLang="zh-HK" sz="3600" dirty="0"/>
          </a:p>
          <a:p>
            <a:r>
              <a:rPr lang="zh-HK" altLang="zh-HK" sz="3600" dirty="0"/>
              <a:t>28耶穌講完了這些話，眾人對他的教導都感到驚奇，29因為他教導他們正像</a:t>
            </a:r>
            <a:r>
              <a:rPr lang="zh-HK" altLang="zh-HK" sz="3600" dirty="0">
                <a:solidFill>
                  <a:srgbClr val="FF0000"/>
                </a:solidFill>
              </a:rPr>
              <a:t>有權柄的人</a:t>
            </a:r>
            <a:r>
              <a:rPr lang="zh-HK" altLang="zh-HK" sz="3600" dirty="0"/>
              <a:t>，不像他們的文士。</a:t>
            </a:r>
          </a:p>
        </p:txBody>
      </p:sp>
    </p:spTree>
    <p:extLst>
      <p:ext uri="{BB962C8B-B14F-4D97-AF65-F5344CB8AC3E}">
        <p14:creationId xmlns:p14="http://schemas.microsoft.com/office/powerpoint/2010/main" val="893070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D0A338-DB9C-43C2-119E-3125716E9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觀察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C9E7A2-93A2-0086-516B-10A4CC573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HK" altLang="en-US" dirty="0"/>
              <a:t>你看到經文有什麼特點？（從上下文、連接詞、寫作方法等）</a:t>
            </a:r>
          </a:p>
        </p:txBody>
      </p:sp>
    </p:spTree>
    <p:extLst>
      <p:ext uri="{BB962C8B-B14F-4D97-AF65-F5344CB8AC3E}">
        <p14:creationId xmlns:p14="http://schemas.microsoft.com/office/powerpoint/2010/main" val="3739945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491C2A-2E9D-81F8-1348-4256A520D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問題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C656AB-D935-0E83-ABCE-32427F442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HK" altLang="en-US" sz="3600" dirty="0"/>
              <a:t>為什麼有些稱呼主啊的人不能進天國？</a:t>
            </a:r>
            <a:endParaRPr kumimoji="1" lang="en-US" altLang="zh-HK" sz="3600" dirty="0"/>
          </a:p>
          <a:p>
            <a:r>
              <a:rPr kumimoji="1" lang="zh-HK" altLang="en-US" sz="3600" dirty="0"/>
              <a:t>什麼是作惡的人？</a:t>
            </a:r>
            <a:endParaRPr kumimoji="1" lang="en-US" altLang="zh-HK" sz="3600" dirty="0"/>
          </a:p>
          <a:p>
            <a:r>
              <a:rPr kumimoji="1" lang="zh-HK" altLang="en-US" sz="3600" dirty="0"/>
              <a:t>什麼樣的人才能進天國？</a:t>
            </a:r>
            <a:endParaRPr kumimoji="1" lang="en-US" altLang="zh-HK" sz="3600" dirty="0"/>
          </a:p>
          <a:p>
            <a:r>
              <a:rPr kumimoji="1" lang="zh-HK" altLang="en-US" sz="3600" dirty="0"/>
              <a:t>這些話是指哪些教導？</a:t>
            </a:r>
            <a:endParaRPr kumimoji="1" lang="en-US" altLang="zh-HK" sz="3600" dirty="0"/>
          </a:p>
          <a:p>
            <a:r>
              <a:rPr kumimoji="1" lang="zh-HK" altLang="en-US" sz="3600" dirty="0"/>
              <a:t>我們最應該怎樣回應耶穌的教導？</a:t>
            </a:r>
            <a:endParaRPr kumimoji="1" lang="en-US" altLang="zh-HK" sz="3600" dirty="0"/>
          </a:p>
          <a:p>
            <a:r>
              <a:rPr kumimoji="1" lang="zh-HK" altLang="en-US" sz="3600" dirty="0"/>
              <a:t>不同的回應分別有什麼結果？</a:t>
            </a:r>
            <a:endParaRPr kumimoji="1" lang="en-US" altLang="zh-HK" sz="3600" dirty="0"/>
          </a:p>
        </p:txBody>
      </p:sp>
    </p:spTree>
    <p:extLst>
      <p:ext uri="{BB962C8B-B14F-4D97-AF65-F5344CB8AC3E}">
        <p14:creationId xmlns:p14="http://schemas.microsoft.com/office/powerpoint/2010/main" val="3212712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8DC18B9-CFF9-CC60-5B56-3E307828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kumimoji="1" lang="zh-HK" alt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加入</a:t>
            </a:r>
            <a:r>
              <a:rPr kumimoji="1" lang="en-US" altLang="zh-HK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whatsapp</a:t>
            </a:r>
            <a:r>
              <a:rPr kumimoji="1" lang="zh-HK" alt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群</a:t>
            </a:r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0FCFCA58-6AC0-CDE7-4BAE-E2102FE2DA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29017" y="643466"/>
            <a:ext cx="5877297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129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F7F01A5-9B16-2244-CADF-88538A110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8892" y="808074"/>
            <a:ext cx="8514907" cy="5368889"/>
          </a:xfrm>
        </p:spPr>
        <p:txBody>
          <a:bodyPr/>
          <a:lstStyle/>
          <a:p>
            <a:r>
              <a:rPr lang="zh-CN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太 </a:t>
            </a:r>
            <a:r>
              <a:rPr lang="en-US" altLang="zh-CN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5:3-</a:t>
            </a:r>
            <a:r>
              <a:rPr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10</a:t>
            </a:r>
            <a:r>
              <a:rPr lang="en-US" altLang="zh-CN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  </a:t>
            </a:r>
            <a:r>
              <a:rPr lang="zh-CN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天國子民的祝福</a:t>
            </a:r>
            <a:endParaRPr lang="en-US" altLang="zh-CN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r>
              <a:rPr lang="zh-CN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太 </a:t>
            </a:r>
            <a:r>
              <a:rPr lang="en-US" altLang="zh-CN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</a:t>
            </a:r>
            <a:r>
              <a:rPr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11</a:t>
            </a:r>
            <a:r>
              <a:rPr lang="en-US" altLang="zh-CN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-</a:t>
            </a:r>
            <a:r>
              <a:rPr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16</a:t>
            </a:r>
            <a:r>
              <a:rPr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天國子民的身分和使命</a:t>
            </a:r>
            <a:endParaRPr lang="en-US" altLang="zh-T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太</a:t>
            </a:r>
            <a:r>
              <a:rPr kumimoji="1"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5:17-</a:t>
            </a:r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r>
              <a:rPr kumimoji="1"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7:12</a:t>
            </a:r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天國子民的教導</a:t>
            </a:r>
            <a:endParaRPr kumimoji="1" lang="en-US" altLang="zh-T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    太</a:t>
            </a:r>
            <a:r>
              <a:rPr kumimoji="1"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5:17-20</a:t>
            </a:r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引言：教導的性質</a:t>
            </a:r>
            <a:endParaRPr kumimoji="1" lang="en-US" altLang="zh-T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    太</a:t>
            </a:r>
            <a:r>
              <a:rPr kumimoji="1"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5:21-49</a:t>
            </a:r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如何行神的律法</a:t>
            </a:r>
            <a:endParaRPr kumimoji="1" lang="en-US" altLang="zh-T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    太</a:t>
            </a:r>
            <a:r>
              <a:rPr kumimoji="1"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6:1-18</a:t>
            </a:r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 如何行操練</a:t>
            </a:r>
            <a:r>
              <a:rPr kumimoji="1" lang="zh-HK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敬虔</a:t>
            </a:r>
            <a:endParaRPr kumimoji="1" lang="en-US" altLang="zh-T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    太</a:t>
            </a:r>
            <a:r>
              <a:rPr kumimoji="1"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6:19-34</a:t>
            </a:r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如何對待自己</a:t>
            </a:r>
            <a:endParaRPr kumimoji="1" lang="en-US" altLang="zh-T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    太</a:t>
            </a:r>
            <a:r>
              <a:rPr kumimoji="1"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7:1-12</a:t>
            </a:r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  如何對待他人</a:t>
            </a:r>
            <a:endParaRPr kumimoji="1" lang="en-US" altLang="zh-T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太</a:t>
            </a:r>
            <a:r>
              <a:rPr kumimoji="1"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7:13-20</a:t>
            </a:r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天國子民的危險</a:t>
            </a:r>
            <a:endParaRPr kumimoji="1" lang="en-US" altLang="zh-T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太</a:t>
            </a:r>
            <a:r>
              <a:rPr kumimoji="1" lang="en-US" altLang="zh-T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7:21-27</a:t>
            </a:r>
            <a:r>
              <a:rPr kumimoji="1" lang="zh-TW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天國子民的結局</a:t>
            </a:r>
            <a:endParaRPr kumimoji="1" lang="zh-HK" altLang="en-US" dirty="0"/>
          </a:p>
        </p:txBody>
      </p:sp>
      <p:grpSp>
        <p:nvGrpSpPr>
          <p:cNvPr id="4" name="Group 28">
            <a:extLst>
              <a:ext uri="{FF2B5EF4-FFF2-40B4-BE49-F238E27FC236}">
                <a16:creationId xmlns:a16="http://schemas.microsoft.com/office/drawing/2014/main" id="{B9FA8926-95C7-764B-D6EF-EF666BDA24F2}"/>
              </a:ext>
            </a:extLst>
          </p:cNvPr>
          <p:cNvGrpSpPr/>
          <p:nvPr/>
        </p:nvGrpSpPr>
        <p:grpSpPr>
          <a:xfrm>
            <a:off x="1020726" y="718326"/>
            <a:ext cx="1019520" cy="5760000"/>
            <a:chOff x="277200" y="612000"/>
            <a:chExt cx="1019520" cy="5760000"/>
          </a:xfrm>
        </p:grpSpPr>
        <p:sp>
          <p:nvSpPr>
            <p:cNvPr id="5" name="标题 1">
              <a:extLst>
                <a:ext uri="{FF2B5EF4-FFF2-40B4-BE49-F238E27FC236}">
                  <a16:creationId xmlns:a16="http://schemas.microsoft.com/office/drawing/2014/main" id="{B37023DC-8E7E-82D0-67C7-58D8023DE9D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77200" y="1260000"/>
              <a:ext cx="720000" cy="414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zh-CN" altLang="en-US" sz="36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  <a:reflection blurRad="6350" stA="50000" endA="300" endPos="50000" dist="60007" dir="5400000" sy="-100000" algn="bl" rotWithShape="0"/>
                  </a:effectLst>
                  <a:latin typeface="SimHei" panose="02010609060101010101" pitchFamily="49" charset="-122"/>
                  <a:ea typeface="SimHei" panose="02010609060101010101" pitchFamily="49" charset="-122"/>
                  <a:cs typeface="Arial" panose="020B0604020202020204" pitchFamily="34" charset="0"/>
                </a:rPr>
                <a:t>天國的子民  </a:t>
              </a:r>
              <a:r>
                <a:rPr lang="en-US" altLang="zh-CN" sz="36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  <a:reflection blurRad="6350" stA="50000" endA="300" endPos="50000" dist="60007" dir="5400000" sy="-100000" algn="bl" rotWithShape="0"/>
                  </a:effectLst>
                  <a:latin typeface="SimHei" panose="02010609060101010101" pitchFamily="49" charset="-122"/>
                  <a:ea typeface="SimHei" panose="02010609060101010101" pitchFamily="49" charset="-122"/>
                  <a:cs typeface="Arial" panose="020B0604020202020204" pitchFamily="34" charset="0"/>
                </a:rPr>
                <a:t>     </a:t>
              </a:r>
              <a:r>
                <a:rPr lang="zh-CN" altLang="en-US" sz="36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  <a:reflection blurRad="6350" stA="50000" endA="300" endPos="50000" dist="60007" dir="5400000" sy="-100000" algn="bl" rotWithShape="0"/>
                  </a:effectLst>
                  <a:latin typeface="SimHei" panose="02010609060101010101" pitchFamily="49" charset="-122"/>
                  <a:ea typeface="SimHei" panose="02010609060101010101" pitchFamily="49" charset="-122"/>
                  <a:cs typeface="Arial" panose="020B0604020202020204" pitchFamily="34" charset="0"/>
                </a:rPr>
                <a:t>  </a:t>
              </a:r>
              <a:r>
                <a:rPr lang="en-US" altLang="zh-CN" sz="36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  <a:reflection blurRad="6350" stA="50000" endA="300" endPos="50000" dist="60007" dir="5400000" sy="-100000" algn="bl" rotWithShape="0"/>
                  </a:effectLst>
                  <a:latin typeface="SimHei" panose="02010609060101010101" pitchFamily="49" charset="-122"/>
                  <a:ea typeface="SimHei" panose="02010609060101010101" pitchFamily="49" charset="-122"/>
                  <a:cs typeface="Arial" panose="020B0604020202020204" pitchFamily="34" charset="0"/>
                </a:rPr>
                <a:t>     </a:t>
              </a:r>
              <a:endPara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60007" dir="5400000" sy="-100000" algn="bl" rotWithShape="0"/>
                </a:effectLst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6" name="Left Brace 53">
              <a:extLst>
                <a:ext uri="{FF2B5EF4-FFF2-40B4-BE49-F238E27FC236}">
                  <a16:creationId xmlns:a16="http://schemas.microsoft.com/office/drawing/2014/main" id="{15B3271B-4F41-0556-F2AD-E1F8751D8BFB}"/>
                </a:ext>
              </a:extLst>
            </p:cNvPr>
            <p:cNvSpPr/>
            <p:nvPr/>
          </p:nvSpPr>
          <p:spPr>
            <a:xfrm>
              <a:off x="1008720" y="612000"/>
              <a:ext cx="288000" cy="5760000"/>
            </a:xfrm>
            <a:prstGeom prst="leftBrace">
              <a:avLst/>
            </a:prstGeom>
            <a:ln w="19050">
              <a:solidFill>
                <a:schemeClr val="tx2"/>
              </a:solidFill>
              <a:tailEnd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HK"/>
            </a:p>
          </p:txBody>
        </p:sp>
      </p:grpSp>
    </p:spTree>
    <p:extLst>
      <p:ext uri="{BB962C8B-B14F-4D97-AF65-F5344CB8AC3E}">
        <p14:creationId xmlns:p14="http://schemas.microsoft.com/office/powerpoint/2010/main" val="1118894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2588</TotalTime>
  <Words>596</Words>
  <Application>Microsoft Macintosh PowerPoint</Application>
  <PresentationFormat>寬螢幕</PresentationFormat>
  <Paragraphs>33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SimHei</vt:lpstr>
      <vt:lpstr>Aptos</vt:lpstr>
      <vt:lpstr>Aptos Display</vt:lpstr>
      <vt:lpstr>Arial</vt:lpstr>
      <vt:lpstr>Office 佈景主題</vt:lpstr>
      <vt:lpstr>天國子民的結局</vt:lpstr>
      <vt:lpstr>PowerPoint 簡報</vt:lpstr>
      <vt:lpstr>問題</vt:lpstr>
      <vt:lpstr>PowerPoint 簡報</vt:lpstr>
      <vt:lpstr>PowerPoint 簡報</vt:lpstr>
      <vt:lpstr>觀察</vt:lpstr>
      <vt:lpstr>問題</vt:lpstr>
      <vt:lpstr>加入whatsapp群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joshuasee777</dc:creator>
  <cp:lastModifiedBy>joshuasee777</cp:lastModifiedBy>
  <cp:revision>22</cp:revision>
  <dcterms:created xsi:type="dcterms:W3CDTF">2026-05-27T06:41:43Z</dcterms:created>
  <dcterms:modified xsi:type="dcterms:W3CDTF">2026-06-02T06:23:20Z</dcterms:modified>
</cp:coreProperties>
</file>